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851C-2C92-4E57-812D-186AC71CD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C9A88E-88AF-4761-BE19-444438DF3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73F93-7CA8-4852-86FE-4367F1101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D204F-365B-4D75-8E47-E0C06C60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61CB5-EC37-4C92-A68C-1AEB0DB9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709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D5A3B-0FDA-4182-91F8-616856EA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425ED-C451-4B95-BF90-C31647C01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A36EC-A834-40B5-94A4-D5D4C0A1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5F465-32AA-4873-A43D-AD076775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16EA5-DA90-4F26-93B4-52202713D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258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71B8CC-9218-4ABE-A777-0D994AC6B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5E6F4-157C-4D36-8A72-91FB37C6A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9102A-89DB-44A5-B6C4-E571336E1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133E9-63BE-4C43-A61D-9EC0DB33D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14C0E-DA45-4311-A04A-03D27C6CA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17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441F-1E82-47BA-A194-3EF3F7C59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A84A4-02F6-44B9-9683-7BF5C7F71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C9DFE-E14D-4337-873B-606B8D46E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87B81-2D0D-4CEE-9D62-2A6C36E27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7F8F4-AF06-4806-AAAF-597BD8699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002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71653-D991-4A74-B9BC-2312A0E18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F1E83-0438-4983-86BF-2FB18E5EE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8738D-5DA7-4827-8D03-B28A15DB1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C0DE0-6721-45EF-A970-7D092407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0E494-DDD2-4AE7-8C27-E3F63FDD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230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200F-EA42-440A-95F7-45E39C4B0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2D4-CAFA-4FBC-80AE-2D6E38D90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07ED8-AA09-48A1-AF3A-05ADE4262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8D195-9072-4828-A200-8040E93E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F8E13-5900-4B0F-99FA-6983834A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42A7D-CA6F-4D26-B64C-CC98C143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408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1000A-5321-4BEB-A6FB-B4FA15629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DBB03-B628-483B-AC94-0310607C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200DE-8D43-4EE6-922E-C3F602DA9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AD8996-8371-49F4-BF40-980349A8E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092CEC-FDCE-4D71-9F00-5EC044750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E087F-7692-4A04-AB49-181D68E7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B7409A-1D49-428B-A966-643EC75C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8E85F8-7790-47B6-B06A-06A77C31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732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4A30-67D0-404A-9552-2C57FA0A5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3A120-B127-42EB-A9F0-797A11F6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F0EEB-1EBE-4885-AC6B-F7A9B2C5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D00264-D65F-44B7-A391-B937120A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06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1347B-17D8-4789-B966-F05AC000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8F629-26CA-4BD4-8E61-AE4BD2DD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A3CB39-D48A-4337-BEC6-FEFFDF301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801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C806C-D5E9-430F-9A20-89592E2A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8F312-11DE-4B10-805E-3C2CFC0C2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5435B-DE46-4E9F-97BB-3C0A20979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02C21-7714-422F-92A0-B2DC73FC9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A30D8-47B9-410D-983A-152998C9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ABBAD-0A1D-4945-95C5-2F242A3F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563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A1962-8099-492F-8ADE-E60036F2D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83E54A-E4A0-488B-8954-10FC3A95A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594E2-452E-48E5-840B-98BE79829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B9E21-2A78-4CDE-B5D0-77957A4B7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669703-E0D0-4249-B29D-A6BA6449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9FA76-A2D5-4D3F-BE74-37B808431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240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615691-96C5-415F-AFC4-6F8021A1F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BF088-D420-4934-A65C-927DF2FCF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CD14A-BF04-4A8D-9C37-48446CE2D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0E82-12AF-4F02-A5BB-FFFBA88D1FB3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63DB-1488-4835-BF57-BF5FE8395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DA383-488D-4B0B-B562-F7AB47BBC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96014-63E3-4212-ADA0-AA89F8EDD41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681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41DDF-5039-4886-934B-A40DE03233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CHỦ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 7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LỌC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vi-V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B18BD-537D-426E-B301-94026B727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4482"/>
            <a:ext cx="9144000" cy="558958"/>
          </a:xfrm>
        </p:spPr>
        <p:txBody>
          <a:bodyPr/>
          <a:lstStyle/>
          <a:p>
            <a:r>
              <a:rPr lang="en-US" dirty="0" err="1"/>
              <a:t>Ngày</a:t>
            </a:r>
            <a:r>
              <a:rPr lang="en-US" dirty="0"/>
              <a:t> 9 </a:t>
            </a:r>
            <a:r>
              <a:rPr lang="en-US" dirty="0" err="1"/>
              <a:t>tháng</a:t>
            </a:r>
            <a:r>
              <a:rPr lang="en-US" dirty="0"/>
              <a:t> 4 </a:t>
            </a:r>
            <a:r>
              <a:rPr lang="en-US" dirty="0" err="1"/>
              <a:t>năm</a:t>
            </a:r>
            <a:r>
              <a:rPr lang="en-US" dirty="0"/>
              <a:t> 2020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660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A84EF-3127-4B48-9937-18CBF0EB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endParaRPr lang="vi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121ED-8393-415C-A137-864653A04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vi-VN" dirty="0"/>
              <a:t>ước 1: Chọn 1 ô trong cột cần sắp xếp</a:t>
            </a:r>
          </a:p>
          <a:p>
            <a:r>
              <a:rPr lang="vi-VN" dirty="0"/>
              <a:t>Bước 2: Sắp xếp tăng chọn nút lệnh</a:t>
            </a:r>
          </a:p>
          <a:p>
            <a:endParaRPr lang="vi-VN" dirty="0"/>
          </a:p>
          <a:p>
            <a:r>
              <a:rPr lang="vi-VN" dirty="0"/>
              <a:t>Sắp xếp giảm chọn nút lệnh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6DB987-7951-453D-9028-353BA2FEB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1633" y="2119333"/>
            <a:ext cx="1062289" cy="10048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00BE01-708B-4B68-A196-DB1C0B5CD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1202" y="2962294"/>
            <a:ext cx="1408160" cy="116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6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C4C45-7DCD-440C-83D7-BB9586F71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2. Lọc dữ liệu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27B7E-B6A4-4AA5-AB2E-9B0F3134F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Bước 1: Chọn 1 ô trong vùng dữ liệu cần lọc</a:t>
            </a:r>
          </a:p>
          <a:p>
            <a:r>
              <a:rPr lang="vi-VN" dirty="0"/>
              <a:t>Bước 2: Data &gt; Filter</a:t>
            </a:r>
          </a:p>
          <a:p>
            <a:pPr marL="0" indent="0">
              <a:buNone/>
            </a:pPr>
            <a:r>
              <a:rPr lang="vi-VN" dirty="0"/>
              <a:t>Xuất hiện dấu mũi tên ở tiêu đề mỗi cột</a:t>
            </a:r>
          </a:p>
          <a:p>
            <a:pPr marL="0" indent="0">
              <a:buNone/>
            </a:pPr>
            <a:r>
              <a:rPr lang="vi-VN" dirty="0"/>
              <a:t>Lưu ý: Lọc giá trị cao nhất hoặc nhỏ nhất skg/28</a:t>
            </a:r>
          </a:p>
        </p:txBody>
      </p:sp>
    </p:spTree>
    <p:extLst>
      <p:ext uri="{BB962C8B-B14F-4D97-AF65-F5344CB8AC3E}">
        <p14:creationId xmlns:p14="http://schemas.microsoft.com/office/powerpoint/2010/main" val="144327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CHỦ ĐỀ 7 SẮP XẾP VÀ LỌC DỮ LIỆU</vt:lpstr>
      <vt:lpstr>1. Sắp xếp</vt:lpstr>
      <vt:lpstr>2. Lọc dữ liệu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7 SẮP XẾP VÀ LỌC DỮ LIỆU</dc:title>
  <dc:creator>MyPC</dc:creator>
  <cp:lastModifiedBy>MyPC</cp:lastModifiedBy>
  <cp:revision>4</cp:revision>
  <dcterms:created xsi:type="dcterms:W3CDTF">2020-04-08T14:24:39Z</dcterms:created>
  <dcterms:modified xsi:type="dcterms:W3CDTF">2020-04-08T15:07:52Z</dcterms:modified>
</cp:coreProperties>
</file>